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C7F-CB8B-4706-BC73-87423148B7F1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F71-4A0E-4916-8129-14CA20F396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C7F-CB8B-4706-BC73-87423148B7F1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F71-4A0E-4916-8129-14CA20F396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C7F-CB8B-4706-BC73-87423148B7F1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F71-4A0E-4916-8129-14CA20F396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C7F-CB8B-4706-BC73-87423148B7F1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F71-4A0E-4916-8129-14CA20F396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C7F-CB8B-4706-BC73-87423148B7F1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F71-4A0E-4916-8129-14CA20F396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C7F-CB8B-4706-BC73-87423148B7F1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F71-4A0E-4916-8129-14CA20F396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C7F-CB8B-4706-BC73-87423148B7F1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F71-4A0E-4916-8129-14CA20F396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C7F-CB8B-4706-BC73-87423148B7F1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F71-4A0E-4916-8129-14CA20F396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C7F-CB8B-4706-BC73-87423148B7F1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F71-4A0E-4916-8129-14CA20F396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C7F-CB8B-4706-BC73-87423148B7F1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F71-4A0E-4916-8129-14CA20F396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C7F-CB8B-4706-BC73-87423148B7F1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F71-4A0E-4916-8129-14CA20F396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5CC7F-CB8B-4706-BC73-87423148B7F1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5AF71-4A0E-4916-8129-14CA20F396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9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04800"/>
            <a:ext cx="4467225" cy="59531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90306_1006457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90306_1006586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90306_1007087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90306_1007158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90306_100732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90306_100740050_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90301_162731901_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90301_162758685_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90301_162827351_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90301_162848391_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90306_100610592_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90306_100618179_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90306_100625548_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90306_100639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AmFAB</dc:creator>
  <cp:lastModifiedBy>AmFAB</cp:lastModifiedBy>
  <cp:revision>3</cp:revision>
  <dcterms:created xsi:type="dcterms:W3CDTF">2019-03-07T15:15:31Z</dcterms:created>
  <dcterms:modified xsi:type="dcterms:W3CDTF">2019-03-07T15:36:51Z</dcterms:modified>
</cp:coreProperties>
</file>